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584" r:id="rId3"/>
    <p:sldId id="621" r:id="rId4"/>
    <p:sldId id="620" r:id="rId5"/>
    <p:sldId id="628" r:id="rId6"/>
    <p:sldId id="645" r:id="rId7"/>
    <p:sldId id="632" r:id="rId8"/>
    <p:sldId id="627" r:id="rId9"/>
    <p:sldId id="308" r:id="rId10"/>
    <p:sldId id="305" r:id="rId11"/>
    <p:sldId id="662" r:id="rId12"/>
    <p:sldId id="629" r:id="rId13"/>
    <p:sldId id="274" r:id="rId14"/>
    <p:sldId id="275" r:id="rId15"/>
    <p:sldId id="363" r:id="rId16"/>
    <p:sldId id="373" r:id="rId17"/>
    <p:sldId id="272" r:id="rId18"/>
    <p:sldId id="6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8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088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1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46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gif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8"/>
            <a:ext cx="8153751" cy="961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Integrated Models for Dynamic Water Quality Assessments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1708602"/>
            <a:ext cx="8050883" cy="24714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Todd E.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March 20, 2024</a:t>
            </a:r>
            <a:endParaRPr lang="de-DE" sz="2000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Model: Reservoir Operations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4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113705"/>
            <a:ext cx="4670924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Three-dimensional (3D) simulations of water quality in estuaries and complex environments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Water quality linked with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Generalized, public domain, and applied to many other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11593-2989-95F3-7ECE-7FBF363F44E3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Barry Bunch, ERDC-EL</a:t>
            </a:r>
          </a:p>
        </p:txBody>
      </p:sp>
    </p:spTree>
    <p:extLst>
      <p:ext uri="{BB962C8B-B14F-4D97-AF65-F5344CB8AC3E}">
        <p14:creationId xmlns:p14="http://schemas.microsoft.com/office/powerpoint/2010/main" val="251626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FemWater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HydroGeoSphere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PHREEQC+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Groundwater-Surface Water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CC845-2E3B-3713-8FB1-19CB0C31EDDA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Jodi Ryder, ERDC-EL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9438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Using Water Quality Models for Forensic and Impact Analysis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894376"/>
            <a:ext cx="5424789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Source Identification: Trace the origin of pollution incidents through scenario analyses.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Spatial-temporal analysis: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Determine the spread and transformation of contaminants in the water system.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Contaminants may spread through river, floodplain, and stormwater environments.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In reservoirs, the vertical location of contaminants controls chemical reactions related to oxygen and temperature levels.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Understand the timeline of pollution events through animations of water quality simulations.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Impact Evaluation: Assess environmental and public health consequences.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Example: Evaluate contaminant concentrations near drinking water plan intakes.</a:t>
            </a:r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85" y="1238252"/>
            <a:ext cx="6769100" cy="17653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3479462"/>
            <a:ext cx="6258112" cy="1640137"/>
          </a:xfrm>
          <a:prstGeom prst="rect">
            <a:avLst/>
          </a:prstGeom>
        </p:spPr>
      </p:pic>
      <p:pic>
        <p:nvPicPr>
          <p:cNvPr id="2" name="Picture 1" descr="A picture containing map&#10;&#10;Description automatically generated">
            <a:extLst>
              <a:ext uri="{FF2B5EF4-FFF2-40B4-BE49-F238E27FC236}">
                <a16:creationId xmlns:a16="http://schemas.microsoft.com/office/drawing/2014/main" id="{6230D4A7-2674-28D4-9CD5-74F0FBAE1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80" y="4626107"/>
            <a:ext cx="3300314" cy="1650157"/>
          </a:xfrm>
          <a:prstGeom prst="rect">
            <a:avLst/>
          </a:prstGeom>
        </p:spPr>
      </p:pic>
      <p:sp>
        <p:nvSpPr>
          <p:cNvPr id="3" name="Google Shape;426;p17">
            <a:extLst>
              <a:ext uri="{FF2B5EF4-FFF2-40B4-BE49-F238E27FC236}">
                <a16:creationId xmlns:a16="http://schemas.microsoft.com/office/drawing/2014/main" id="{2D3B2853-D681-0427-A49A-4C9827B2C20B}"/>
              </a:ext>
            </a:extLst>
          </p:cNvPr>
          <p:cNvSpPr txBox="1">
            <a:spLocks/>
          </p:cNvSpPr>
          <p:nvPr/>
        </p:nvSpPr>
        <p:spPr>
          <a:xfrm>
            <a:off x="5735643" y="855014"/>
            <a:ext cx="4538294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b="0" kern="0" dirty="0"/>
              <a:t>Rivers, floodplains, stormwater systems:</a:t>
            </a:r>
          </a:p>
        </p:txBody>
      </p:sp>
      <p:sp>
        <p:nvSpPr>
          <p:cNvPr id="5" name="Google Shape;426;p17">
            <a:extLst>
              <a:ext uri="{FF2B5EF4-FFF2-40B4-BE49-F238E27FC236}">
                <a16:creationId xmlns:a16="http://schemas.microsoft.com/office/drawing/2014/main" id="{7ACA328A-381D-7D4A-C0DE-CF339897BC82}"/>
              </a:ext>
            </a:extLst>
          </p:cNvPr>
          <p:cNvSpPr txBox="1">
            <a:spLocks/>
          </p:cNvSpPr>
          <p:nvPr/>
        </p:nvSpPr>
        <p:spPr>
          <a:xfrm>
            <a:off x="5735643" y="3005034"/>
            <a:ext cx="1462781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b="0" kern="0" dirty="0"/>
              <a:t>Reservoirs: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1587066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1554335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1554335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3268456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3966302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3268456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229239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22923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3268455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1399</Words>
  <Application>Microsoft Macintosh PowerPoint</Application>
  <PresentationFormat>Widescreen</PresentationFormat>
  <Paragraphs>200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Courier New</vt:lpstr>
      <vt:lpstr>Noto Sans Symbols</vt:lpstr>
      <vt:lpstr>Verdana</vt:lpstr>
      <vt:lpstr>Office Theme</vt:lpstr>
      <vt:lpstr>UNCLASSIFIED Content</vt:lpstr>
      <vt:lpstr>PowerPoint Presentation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CE-QUAL-W2</vt:lpstr>
      <vt:lpstr>CE-QUAL-W2 Capabilities</vt:lpstr>
      <vt:lpstr>Past and Current Applications of CE-QUAL-W2</vt:lpstr>
      <vt:lpstr>HEC-ResSim Water Quality Model: Reservoir Operations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PowerPoint Presentation</vt:lpstr>
      <vt:lpstr>PowerPoint Presentation</vt:lpstr>
      <vt:lpstr>Using Water Quality Models for Forensic and Impact 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672</cp:revision>
  <dcterms:created xsi:type="dcterms:W3CDTF">2021-12-08T05:01:06Z</dcterms:created>
  <dcterms:modified xsi:type="dcterms:W3CDTF">2024-03-20T08:31:18Z</dcterms:modified>
</cp:coreProperties>
</file>